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er Bold" charset="1" panose="020B0802030000000004"/>
      <p:regular r:id="rId22"/>
    </p:embeddedFont>
    <p:embeddedFont>
      <p:font typeface="TT Fors" charset="1" panose="020B0003030001020000"/>
      <p:regular r:id="rId23"/>
    </p:embeddedFont>
    <p:embeddedFont>
      <p:font typeface="TT Fors Bold" charset="1" panose="020B0003030001020000"/>
      <p:regular r:id="rId24"/>
    </p:embeddedFont>
    <p:embeddedFont>
      <p:font typeface="Open Sans Bold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89301" y="5701774"/>
            <a:ext cx="13709398" cy="706705"/>
            <a:chOff x="0" y="0"/>
            <a:chExt cx="3610706" cy="1861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0706" cy="186128"/>
            </a:xfrm>
            <a:custGeom>
              <a:avLst/>
              <a:gdLst/>
              <a:ahLst/>
              <a:cxnLst/>
              <a:rect r="r" b="b" t="t" l="l"/>
              <a:pathLst>
                <a:path h="186128" w="3610706">
                  <a:moveTo>
                    <a:pt x="0" y="0"/>
                  </a:moveTo>
                  <a:lnTo>
                    <a:pt x="3610706" y="0"/>
                  </a:lnTo>
                  <a:lnTo>
                    <a:pt x="3610706" y="186128"/>
                  </a:lnTo>
                  <a:lnTo>
                    <a:pt x="0" y="186128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610706" cy="205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6845" y="3947441"/>
            <a:ext cx="15754310" cy="155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693"/>
              </a:lnSpc>
            </a:pPr>
            <a:r>
              <a:rPr lang="en-US" b="true" sz="11693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MINI-APP DE NOTAS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943819"/>
            <a:ext cx="18288000" cy="128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112"/>
              </a:lnSpc>
              <a:spcBef>
                <a:spcPct val="0"/>
              </a:spcBef>
            </a:pPr>
            <a:r>
              <a:rPr lang="en-US" sz="3963" spc="990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APLICAÇÃO FLUTTER COM SQLITE E SHAREDPREFERENCES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86281" y="6527977"/>
            <a:ext cx="8715438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107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Apresentado por:</a:t>
            </a:r>
          </a:p>
          <a:p>
            <a:pPr algn="ctr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Rodrigo Almeida 51597</a:t>
            </a:r>
          </a:p>
          <a:p>
            <a:pPr algn="ctr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Hugo Serra 52297</a:t>
            </a:r>
          </a:p>
          <a:p>
            <a:pPr algn="ctr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Alexandre Machado 51882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João Freire 52216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425" y="3325815"/>
            <a:ext cx="8154618" cy="5932485"/>
          </a:xfrm>
          <a:custGeom>
            <a:avLst/>
            <a:gdLst/>
            <a:ahLst/>
            <a:cxnLst/>
            <a:rect r="r" b="b" t="t" l="l"/>
            <a:pathLst>
              <a:path h="5932485" w="8154618">
                <a:moveTo>
                  <a:pt x="0" y="0"/>
                </a:moveTo>
                <a:lnTo>
                  <a:pt x="8154618" y="0"/>
                </a:lnTo>
                <a:lnTo>
                  <a:pt x="8154618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96920" y="176219"/>
            <a:ext cx="6762380" cy="9905663"/>
            <a:chOff x="0" y="0"/>
            <a:chExt cx="9016506" cy="132075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16506" cy="6496042"/>
            </a:xfrm>
            <a:custGeom>
              <a:avLst/>
              <a:gdLst/>
              <a:ahLst/>
              <a:cxnLst/>
              <a:rect r="r" b="b" t="t" l="l"/>
              <a:pathLst>
                <a:path h="6496042" w="9016506">
                  <a:moveTo>
                    <a:pt x="0" y="0"/>
                  </a:moveTo>
                  <a:lnTo>
                    <a:pt x="9016506" y="0"/>
                  </a:lnTo>
                  <a:lnTo>
                    <a:pt x="9016506" y="6496042"/>
                  </a:lnTo>
                  <a:lnTo>
                    <a:pt x="0" y="649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6470642"/>
              <a:ext cx="9016506" cy="6736909"/>
            </a:xfrm>
            <a:custGeom>
              <a:avLst/>
              <a:gdLst/>
              <a:ahLst/>
              <a:cxnLst/>
              <a:rect r="r" b="b" t="t" l="l"/>
              <a:pathLst>
                <a:path h="6736909" w="9016506">
                  <a:moveTo>
                    <a:pt x="0" y="0"/>
                  </a:moveTo>
                  <a:lnTo>
                    <a:pt x="9016506" y="0"/>
                  </a:lnTo>
                  <a:lnTo>
                    <a:pt x="9016506" y="6736909"/>
                  </a:lnTo>
                  <a:lnTo>
                    <a:pt x="0" y="673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57250"/>
            <a:ext cx="8546068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otes_page.dart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8260" y="2744345"/>
            <a:ext cx="9031480" cy="6513955"/>
          </a:xfrm>
          <a:custGeom>
            <a:avLst/>
            <a:gdLst/>
            <a:ahLst/>
            <a:cxnLst/>
            <a:rect r="r" b="b" t="t" l="l"/>
            <a:pathLst>
              <a:path h="6513955" w="9031480">
                <a:moveTo>
                  <a:pt x="0" y="0"/>
                </a:moveTo>
                <a:lnTo>
                  <a:pt x="9031480" y="0"/>
                </a:lnTo>
                <a:lnTo>
                  <a:pt x="9031480" y="6513955"/>
                </a:lnTo>
                <a:lnTo>
                  <a:pt x="0" y="651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4827984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ote.dart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95582" y="2478876"/>
            <a:ext cx="7296836" cy="7187383"/>
          </a:xfrm>
          <a:custGeom>
            <a:avLst/>
            <a:gdLst/>
            <a:ahLst/>
            <a:cxnLst/>
            <a:rect r="r" b="b" t="t" l="l"/>
            <a:pathLst>
              <a:path h="7187383" w="7296836">
                <a:moveTo>
                  <a:pt x="0" y="0"/>
                </a:moveTo>
                <a:lnTo>
                  <a:pt x="7296836" y="0"/>
                </a:lnTo>
                <a:lnTo>
                  <a:pt x="7296836" y="7187383"/>
                </a:lnTo>
                <a:lnTo>
                  <a:pt x="0" y="7187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7850624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notes_</a:t>
            </a: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dao.dart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5632" y="3100471"/>
            <a:ext cx="5706246" cy="5921770"/>
          </a:xfrm>
          <a:custGeom>
            <a:avLst/>
            <a:gdLst/>
            <a:ahLst/>
            <a:cxnLst/>
            <a:rect r="r" b="b" t="t" l="l"/>
            <a:pathLst>
              <a:path h="5921770" w="5706246">
                <a:moveTo>
                  <a:pt x="0" y="0"/>
                </a:moveTo>
                <a:lnTo>
                  <a:pt x="5706246" y="0"/>
                </a:lnTo>
                <a:lnTo>
                  <a:pt x="5706246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52693" y="3234092"/>
            <a:ext cx="8869849" cy="5654529"/>
          </a:xfrm>
          <a:custGeom>
            <a:avLst/>
            <a:gdLst/>
            <a:ahLst/>
            <a:cxnLst/>
            <a:rect r="r" b="b" t="t" l="l"/>
            <a:pathLst>
              <a:path h="5654529" w="8869849">
                <a:moveTo>
                  <a:pt x="0" y="0"/>
                </a:moveTo>
                <a:lnTo>
                  <a:pt x="8869848" y="0"/>
                </a:lnTo>
                <a:lnTo>
                  <a:pt x="8869848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7257574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b="true" sz="83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notes_db.dart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63073" y="4116389"/>
            <a:ext cx="1309371" cy="478928"/>
            <a:chOff x="0" y="0"/>
            <a:chExt cx="344855" cy="126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55" cy="126137"/>
            </a:xfrm>
            <a:custGeom>
              <a:avLst/>
              <a:gdLst/>
              <a:ahLst/>
              <a:cxnLst/>
              <a:rect r="r" b="b" t="t" l="l"/>
              <a:pathLst>
                <a:path h="126137" w="344855">
                  <a:moveTo>
                    <a:pt x="0" y="0"/>
                  </a:moveTo>
                  <a:lnTo>
                    <a:pt x="344855" y="0"/>
                  </a:lnTo>
                  <a:lnTo>
                    <a:pt x="344855" y="126137"/>
                  </a:lnTo>
                  <a:lnTo>
                    <a:pt x="0" y="126137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4855" cy="14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7850" y="1181100"/>
            <a:ext cx="7099818" cy="11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pubspec.yaml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682" y="3932638"/>
            <a:ext cx="7690153" cy="32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6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Este ficheiro define as dependências, assets e metadados do projeto Flutter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 spc="6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Principais dependências usadas:</a:t>
            </a:r>
          </a:p>
          <a:p>
            <a:pPr algn="just" marL="496672" indent="-248336" lvl="1">
              <a:lnSpc>
                <a:spcPts val="3220"/>
              </a:lnSpc>
              <a:buFont typeface="Arial"/>
              <a:buChar char="•"/>
            </a:pPr>
            <a:r>
              <a:rPr lang="en-US" sz="2300" spc="6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sqflite → Base de dados SQLite.</a:t>
            </a:r>
          </a:p>
          <a:p>
            <a:pPr algn="just" marL="496672" indent="-248336" lvl="1">
              <a:lnSpc>
                <a:spcPts val="3220"/>
              </a:lnSpc>
              <a:buFont typeface="Arial"/>
              <a:buChar char="•"/>
            </a:pPr>
            <a:r>
              <a:rPr lang="en-US" sz="2300" spc="6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path_provider → Caminho para ficheiros locais.</a:t>
            </a:r>
          </a:p>
          <a:p>
            <a:pPr algn="just" marL="496672" indent="-248336" lvl="1">
              <a:lnSpc>
                <a:spcPts val="3220"/>
              </a:lnSpc>
              <a:buFont typeface="Arial"/>
              <a:buChar char="•"/>
            </a:pPr>
            <a:r>
              <a:rPr lang="en-US" sz="2300" spc="6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shared_preferences → Preferências do utilizador.</a:t>
            </a:r>
          </a:p>
          <a:p>
            <a:pPr algn="just"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1265405"/>
            <a:ext cx="8543966" cy="6335975"/>
          </a:xfrm>
          <a:custGeom>
            <a:avLst/>
            <a:gdLst/>
            <a:ahLst/>
            <a:cxnLst/>
            <a:rect r="r" b="b" t="t" l="l"/>
            <a:pathLst>
              <a:path h="6335975" w="8543966">
                <a:moveTo>
                  <a:pt x="0" y="0"/>
                </a:moveTo>
                <a:lnTo>
                  <a:pt x="8543966" y="0"/>
                </a:lnTo>
                <a:lnTo>
                  <a:pt x="8543966" y="6335974"/>
                </a:lnTo>
                <a:lnTo>
                  <a:pt x="0" y="6335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87996" y="4187943"/>
            <a:ext cx="1309371" cy="478928"/>
            <a:chOff x="0" y="0"/>
            <a:chExt cx="344855" cy="126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55" cy="126137"/>
            </a:xfrm>
            <a:custGeom>
              <a:avLst/>
              <a:gdLst/>
              <a:ahLst/>
              <a:cxnLst/>
              <a:rect r="r" b="b" t="t" l="l"/>
              <a:pathLst>
                <a:path h="126137" w="344855">
                  <a:moveTo>
                    <a:pt x="0" y="0"/>
                  </a:moveTo>
                  <a:lnTo>
                    <a:pt x="344855" y="0"/>
                  </a:lnTo>
                  <a:lnTo>
                    <a:pt x="344855" y="126137"/>
                  </a:lnTo>
                  <a:lnTo>
                    <a:pt x="0" y="126137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4855" cy="14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95761" y="4340343"/>
            <a:ext cx="12105889" cy="11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Demonstração Prática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86391" y="2948155"/>
            <a:ext cx="1309371" cy="478928"/>
            <a:chOff x="0" y="0"/>
            <a:chExt cx="344855" cy="126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55" cy="126137"/>
            </a:xfrm>
            <a:custGeom>
              <a:avLst/>
              <a:gdLst/>
              <a:ahLst/>
              <a:cxnLst/>
              <a:rect r="r" b="b" t="t" l="l"/>
              <a:pathLst>
                <a:path h="126137" w="344855">
                  <a:moveTo>
                    <a:pt x="0" y="0"/>
                  </a:moveTo>
                  <a:lnTo>
                    <a:pt x="344855" y="0"/>
                  </a:lnTo>
                  <a:lnTo>
                    <a:pt x="344855" y="126137"/>
                  </a:lnTo>
                  <a:lnTo>
                    <a:pt x="0" y="126137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4855" cy="14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3999826"/>
            <a:ext cx="7075676" cy="4169096"/>
            <a:chOff x="0" y="0"/>
            <a:chExt cx="1096207" cy="6459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6207" cy="645902"/>
            </a:xfrm>
            <a:custGeom>
              <a:avLst/>
              <a:gdLst/>
              <a:ahLst/>
              <a:cxnLst/>
              <a:rect r="r" b="b" t="t" l="l"/>
              <a:pathLst>
                <a:path h="645902" w="1096207">
                  <a:moveTo>
                    <a:pt x="0" y="0"/>
                  </a:moveTo>
                  <a:lnTo>
                    <a:pt x="1096207" y="0"/>
                  </a:lnTo>
                  <a:lnTo>
                    <a:pt x="1096207" y="645902"/>
                  </a:lnTo>
                  <a:lnTo>
                    <a:pt x="0" y="645902"/>
                  </a:lnTo>
                  <a:close/>
                </a:path>
              </a:pathLst>
            </a:custGeom>
            <a:blipFill>
              <a:blip r:embed="rId3"/>
              <a:stretch>
                <a:fillRect l="0" t="-6572" r="0" b="-657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640241" y="1915277"/>
            <a:ext cx="10647759" cy="3947628"/>
            <a:chOff x="0" y="0"/>
            <a:chExt cx="1649617" cy="6115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49617" cy="611591"/>
            </a:xfrm>
            <a:custGeom>
              <a:avLst/>
              <a:gdLst/>
              <a:ahLst/>
              <a:cxnLst/>
              <a:rect r="r" b="b" t="t" l="l"/>
              <a:pathLst>
                <a:path h="611591" w="1649617">
                  <a:moveTo>
                    <a:pt x="0" y="0"/>
                  </a:moveTo>
                  <a:lnTo>
                    <a:pt x="1649617" y="0"/>
                  </a:lnTo>
                  <a:lnTo>
                    <a:pt x="1649617" y="611591"/>
                  </a:lnTo>
                  <a:lnTo>
                    <a:pt x="0" y="611591"/>
                  </a:lnTo>
                  <a:close/>
                </a:path>
              </a:pathLst>
            </a:custGeom>
            <a:blipFill>
              <a:blip r:embed="rId4"/>
              <a:stretch>
                <a:fillRect l="0" t="-39908" r="0" b="-3990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2321216"/>
            <a:ext cx="5767061" cy="11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30869" y="2162691"/>
            <a:ext cx="5649823" cy="5917883"/>
            <a:chOff x="0" y="0"/>
            <a:chExt cx="1488019" cy="15586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88019" cy="1558619"/>
            </a:xfrm>
            <a:custGeom>
              <a:avLst/>
              <a:gdLst/>
              <a:ahLst/>
              <a:cxnLst/>
              <a:rect r="r" b="b" t="t" l="l"/>
              <a:pathLst>
                <a:path h="1558619" w="1488019">
                  <a:moveTo>
                    <a:pt x="0" y="0"/>
                  </a:moveTo>
                  <a:lnTo>
                    <a:pt x="1488019" y="0"/>
                  </a:lnTo>
                  <a:lnTo>
                    <a:pt x="1488019" y="1558619"/>
                  </a:lnTo>
                  <a:lnTo>
                    <a:pt x="0" y="1558619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488019" cy="157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05395" y="4551318"/>
            <a:ext cx="1309371" cy="478928"/>
            <a:chOff x="0" y="0"/>
            <a:chExt cx="344855" cy="1261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4855" cy="126137"/>
            </a:xfrm>
            <a:custGeom>
              <a:avLst/>
              <a:gdLst/>
              <a:ahLst/>
              <a:cxnLst/>
              <a:rect r="r" b="b" t="t" l="l"/>
              <a:pathLst>
                <a:path h="126137" w="344855">
                  <a:moveTo>
                    <a:pt x="0" y="0"/>
                  </a:moveTo>
                  <a:lnTo>
                    <a:pt x="344855" y="0"/>
                  </a:lnTo>
                  <a:lnTo>
                    <a:pt x="344855" y="126137"/>
                  </a:lnTo>
                  <a:lnTo>
                    <a:pt x="0" y="126137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44855" cy="14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2722859"/>
            <a:ext cx="7765627" cy="4841283"/>
            <a:chOff x="0" y="0"/>
            <a:chExt cx="1203099" cy="7500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3099" cy="750041"/>
            </a:xfrm>
            <a:custGeom>
              <a:avLst/>
              <a:gdLst/>
              <a:ahLst/>
              <a:cxnLst/>
              <a:rect r="r" b="b" t="t" l="l"/>
              <a:pathLst>
                <a:path h="750041" w="1203099">
                  <a:moveTo>
                    <a:pt x="0" y="0"/>
                  </a:moveTo>
                  <a:lnTo>
                    <a:pt x="1203099" y="0"/>
                  </a:lnTo>
                  <a:lnTo>
                    <a:pt x="1203099" y="750041"/>
                  </a:lnTo>
                  <a:lnTo>
                    <a:pt x="0" y="750041"/>
                  </a:lnTo>
                  <a:close/>
                </a:path>
              </a:pathLst>
            </a:custGeom>
            <a:blipFill>
              <a:blip r:embed="rId3"/>
              <a:stretch>
                <a:fillRect l="-7591" t="0" r="-759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5495489"/>
            <a:ext cx="7271198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FLUTTER É UM FRAMEWORK DA GOOGLE PARA CRIAR APLICAÇÕES MÓVEIS MULTIPLATAFORMA.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PERMITE DESENVOLVER APPS PARA ANDROID, IOS, WEB E DESKTOP COM UMA ÚNICA BASE DE CÓDIGO.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UTILIZA A LINGUAGEM DART.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76629"/>
            <a:ext cx="5452838" cy="215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 que é o Flutter?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18498" y="4551318"/>
            <a:ext cx="1309371" cy="478928"/>
            <a:chOff x="0" y="0"/>
            <a:chExt cx="344855" cy="126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55" cy="126137"/>
            </a:xfrm>
            <a:custGeom>
              <a:avLst/>
              <a:gdLst/>
              <a:ahLst/>
              <a:cxnLst/>
              <a:rect r="r" b="b" t="t" l="l"/>
              <a:pathLst>
                <a:path h="126137" w="344855">
                  <a:moveTo>
                    <a:pt x="0" y="0"/>
                  </a:moveTo>
                  <a:lnTo>
                    <a:pt x="344855" y="0"/>
                  </a:lnTo>
                  <a:lnTo>
                    <a:pt x="344855" y="126137"/>
                  </a:lnTo>
                  <a:lnTo>
                    <a:pt x="0" y="126137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4855" cy="14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2722859"/>
            <a:ext cx="8930447" cy="4841283"/>
            <a:chOff x="0" y="0"/>
            <a:chExt cx="1383560" cy="7500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560" cy="750041"/>
            </a:xfrm>
            <a:custGeom>
              <a:avLst/>
              <a:gdLst/>
              <a:ahLst/>
              <a:cxnLst/>
              <a:rect r="r" b="b" t="t" l="l"/>
              <a:pathLst>
                <a:path h="750041" w="1383560">
                  <a:moveTo>
                    <a:pt x="0" y="0"/>
                  </a:moveTo>
                  <a:lnTo>
                    <a:pt x="1383560" y="0"/>
                  </a:lnTo>
                  <a:lnTo>
                    <a:pt x="1383560" y="750041"/>
                  </a:lnTo>
                  <a:lnTo>
                    <a:pt x="0" y="750041"/>
                  </a:lnTo>
                  <a:close/>
                </a:path>
              </a:pathLst>
            </a:custGeom>
            <a:blipFill>
              <a:blip r:embed="rId3"/>
              <a:stretch>
                <a:fillRect l="0" t="-11449" r="0" b="-1144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988102" y="5275470"/>
            <a:ext cx="7271198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Criar uma aplicação simples que:</a:t>
            </a:r>
          </a:p>
          <a:p>
            <a:pPr algn="just">
              <a:lnSpc>
                <a:spcPts val="2940"/>
              </a:lnSpc>
            </a:pP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Permite guardar notas localmente (com SQLite).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Guarda preferências do utilizador como o nome e o modo escuro (com SharedPreferences).</a:t>
            </a:r>
          </a:p>
          <a:p>
            <a:pPr algn="just"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Funciona sem ligação à internet.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988102" y="2876629"/>
            <a:ext cx="7393112" cy="2153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Objetivo deste Trabalho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851561"/>
            <a:ext cx="16230600" cy="813479"/>
            <a:chOff x="0" y="0"/>
            <a:chExt cx="4274726" cy="21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4250"/>
            </a:xfrm>
            <a:custGeom>
              <a:avLst/>
              <a:gdLst/>
              <a:ahLst/>
              <a:cxnLst/>
              <a:rect r="r" b="b" t="t" l="l"/>
              <a:pathLst>
                <a:path h="2142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4250"/>
                  </a:lnTo>
                  <a:lnTo>
                    <a:pt x="0" y="214250"/>
                  </a:lnTo>
                  <a:close/>
                </a:path>
              </a:pathLst>
            </a:custGeom>
            <a:solidFill>
              <a:srgbClr val="3A05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274726" cy="214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246124" y="5960851"/>
            <a:ext cx="176721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5634182"/>
            <a:ext cx="653339" cy="6533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16680" y="5634182"/>
            <a:ext cx="653339" cy="65333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04659" y="5634182"/>
            <a:ext cx="653339" cy="6533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96398" y="5634182"/>
            <a:ext cx="653339" cy="65333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67232" y="3448589"/>
            <a:ext cx="1309371" cy="478928"/>
            <a:chOff x="0" y="0"/>
            <a:chExt cx="344855" cy="1261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4855" cy="126137"/>
            </a:xfrm>
            <a:custGeom>
              <a:avLst/>
              <a:gdLst/>
              <a:ahLst/>
              <a:cxnLst/>
              <a:rect r="r" b="b" t="t" l="l"/>
              <a:pathLst>
                <a:path h="126137" w="344855">
                  <a:moveTo>
                    <a:pt x="0" y="0"/>
                  </a:moveTo>
                  <a:lnTo>
                    <a:pt x="344855" y="0"/>
                  </a:lnTo>
                  <a:lnTo>
                    <a:pt x="344855" y="126137"/>
                  </a:lnTo>
                  <a:lnTo>
                    <a:pt x="0" y="126137"/>
                  </a:lnTo>
                  <a:close/>
                </a:path>
              </a:pathLst>
            </a:custGeom>
            <a:solidFill>
              <a:srgbClr val="6C0B7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344855" cy="145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46124" y="6737308"/>
            <a:ext cx="2871830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main.dart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90988" y="6737308"/>
            <a:ext cx="2803134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splash_page.dart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1651" y="6737308"/>
            <a:ext cx="2542349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notes_page.dart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40350" y="6737308"/>
            <a:ext cx="2390499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notes_dao.dart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22514" y="3035050"/>
            <a:ext cx="13666649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Explicação Técnica da Aplicação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388136" y="5634182"/>
            <a:ext cx="653339" cy="65333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621918" y="6737308"/>
            <a:ext cx="2871830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note.dart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6479875" y="5634182"/>
            <a:ext cx="653339" cy="65333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6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5701651" y="6737308"/>
            <a:ext cx="2083145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TT Fors Bold"/>
                <a:ea typeface="TT Fors Bold"/>
                <a:cs typeface="TT Fors Bold"/>
                <a:sym typeface="TT Fors Bold"/>
              </a:rPr>
              <a:t>notes_db.dart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01342"/>
            <a:ext cx="4847181" cy="6356958"/>
          </a:xfrm>
          <a:custGeom>
            <a:avLst/>
            <a:gdLst/>
            <a:ahLst/>
            <a:cxnLst/>
            <a:rect r="r" b="b" t="t" l="l"/>
            <a:pathLst>
              <a:path h="6356958" w="4847181">
                <a:moveTo>
                  <a:pt x="0" y="0"/>
                </a:moveTo>
                <a:lnTo>
                  <a:pt x="4847181" y="0"/>
                </a:lnTo>
                <a:lnTo>
                  <a:pt x="484718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3002" y="2901342"/>
            <a:ext cx="4751826" cy="6356958"/>
          </a:xfrm>
          <a:custGeom>
            <a:avLst/>
            <a:gdLst/>
            <a:ahLst/>
            <a:cxnLst/>
            <a:rect r="r" b="b" t="t" l="l"/>
            <a:pathLst>
              <a:path h="6356958" w="4751826">
                <a:moveTo>
                  <a:pt x="0" y="0"/>
                </a:moveTo>
                <a:lnTo>
                  <a:pt x="4751826" y="0"/>
                </a:lnTo>
                <a:lnTo>
                  <a:pt x="475182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41949" y="2901342"/>
            <a:ext cx="5117351" cy="6356958"/>
          </a:xfrm>
          <a:custGeom>
            <a:avLst/>
            <a:gdLst/>
            <a:ahLst/>
            <a:cxnLst/>
            <a:rect r="r" b="b" t="t" l="l"/>
            <a:pathLst>
              <a:path h="6356958" w="5117351">
                <a:moveTo>
                  <a:pt x="0" y="0"/>
                </a:moveTo>
                <a:lnTo>
                  <a:pt x="5117351" y="0"/>
                </a:lnTo>
                <a:lnTo>
                  <a:pt x="511735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1100"/>
            <a:ext cx="5041809" cy="11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main.dart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200" y="3210934"/>
            <a:ext cx="5945031" cy="5836545"/>
          </a:xfrm>
          <a:custGeom>
            <a:avLst/>
            <a:gdLst/>
            <a:ahLst/>
            <a:cxnLst/>
            <a:rect r="r" b="b" t="t" l="l"/>
            <a:pathLst>
              <a:path h="5836545" w="5945031">
                <a:moveTo>
                  <a:pt x="0" y="0"/>
                </a:moveTo>
                <a:lnTo>
                  <a:pt x="5945031" y="0"/>
                </a:lnTo>
                <a:lnTo>
                  <a:pt x="5945031" y="5836544"/>
                </a:lnTo>
                <a:lnTo>
                  <a:pt x="0" y="583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7831" y="3210934"/>
            <a:ext cx="6329164" cy="5874057"/>
          </a:xfrm>
          <a:custGeom>
            <a:avLst/>
            <a:gdLst/>
            <a:ahLst/>
            <a:cxnLst/>
            <a:rect r="r" b="b" t="t" l="l"/>
            <a:pathLst>
              <a:path h="5874057" w="6329164">
                <a:moveTo>
                  <a:pt x="0" y="0"/>
                </a:moveTo>
                <a:lnTo>
                  <a:pt x="6329164" y="0"/>
                </a:lnTo>
                <a:lnTo>
                  <a:pt x="6329164" y="5874056"/>
                </a:lnTo>
                <a:lnTo>
                  <a:pt x="0" y="5874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15595" y="3000909"/>
            <a:ext cx="4985919" cy="6294105"/>
          </a:xfrm>
          <a:custGeom>
            <a:avLst/>
            <a:gdLst/>
            <a:ahLst/>
            <a:cxnLst/>
            <a:rect r="r" b="b" t="t" l="l"/>
            <a:pathLst>
              <a:path h="6294105" w="4985919">
                <a:moveTo>
                  <a:pt x="0" y="0"/>
                </a:moveTo>
                <a:lnTo>
                  <a:pt x="4985918" y="0"/>
                </a:lnTo>
                <a:lnTo>
                  <a:pt x="4985918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81100"/>
            <a:ext cx="5041809" cy="110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88"/>
              </a:lnSpc>
            </a:pPr>
            <a:r>
              <a:rPr lang="en-US" b="true" sz="8288" spc="-33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main.dart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1294" y="2811635"/>
            <a:ext cx="7705412" cy="6626654"/>
          </a:xfrm>
          <a:custGeom>
            <a:avLst/>
            <a:gdLst/>
            <a:ahLst/>
            <a:cxnLst/>
            <a:rect r="r" b="b" t="t" l="l"/>
            <a:pathLst>
              <a:path h="6626654" w="7705412">
                <a:moveTo>
                  <a:pt x="0" y="0"/>
                </a:moveTo>
                <a:lnTo>
                  <a:pt x="7705412" y="0"/>
                </a:lnTo>
                <a:lnTo>
                  <a:pt x="7705412" y="6626654"/>
                </a:lnTo>
                <a:lnTo>
                  <a:pt x="0" y="662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9025533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splash_page.</a:t>
            </a: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90887" y="2924326"/>
            <a:ext cx="4946379" cy="6075647"/>
          </a:xfrm>
          <a:custGeom>
            <a:avLst/>
            <a:gdLst/>
            <a:ahLst/>
            <a:cxnLst/>
            <a:rect r="r" b="b" t="t" l="l"/>
            <a:pathLst>
              <a:path h="6075647" w="4946379">
                <a:moveTo>
                  <a:pt x="0" y="0"/>
                </a:moveTo>
                <a:lnTo>
                  <a:pt x="4946379" y="0"/>
                </a:lnTo>
                <a:lnTo>
                  <a:pt x="4946379" y="6075647"/>
                </a:lnTo>
                <a:lnTo>
                  <a:pt x="0" y="6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1908" y="3074256"/>
            <a:ext cx="5041097" cy="5775786"/>
          </a:xfrm>
          <a:custGeom>
            <a:avLst/>
            <a:gdLst/>
            <a:ahLst/>
            <a:cxnLst/>
            <a:rect r="r" b="b" t="t" l="l"/>
            <a:pathLst>
              <a:path h="5775786" w="5041097">
                <a:moveTo>
                  <a:pt x="0" y="0"/>
                </a:moveTo>
                <a:lnTo>
                  <a:pt x="5041097" y="0"/>
                </a:lnTo>
                <a:lnTo>
                  <a:pt x="5041097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57250"/>
            <a:ext cx="8546068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otes_page.dart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0549" y="3241920"/>
            <a:ext cx="5742370" cy="5586821"/>
          </a:xfrm>
          <a:custGeom>
            <a:avLst/>
            <a:gdLst/>
            <a:ahLst/>
            <a:cxnLst/>
            <a:rect r="r" b="b" t="t" l="l"/>
            <a:pathLst>
              <a:path h="5586821" w="5742370">
                <a:moveTo>
                  <a:pt x="0" y="0"/>
                </a:moveTo>
                <a:lnTo>
                  <a:pt x="5742370" y="0"/>
                </a:lnTo>
                <a:lnTo>
                  <a:pt x="5742370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82732" y="832227"/>
            <a:ext cx="7076568" cy="8648815"/>
            <a:chOff x="0" y="0"/>
            <a:chExt cx="9435424" cy="115317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35424" cy="8138206"/>
            </a:xfrm>
            <a:custGeom>
              <a:avLst/>
              <a:gdLst/>
              <a:ahLst/>
              <a:cxnLst/>
              <a:rect r="r" b="b" t="t" l="l"/>
              <a:pathLst>
                <a:path h="8138206" w="9435424">
                  <a:moveTo>
                    <a:pt x="0" y="0"/>
                  </a:moveTo>
                  <a:lnTo>
                    <a:pt x="9435424" y="0"/>
                  </a:lnTo>
                  <a:lnTo>
                    <a:pt x="9435424" y="8138206"/>
                  </a:lnTo>
                  <a:lnTo>
                    <a:pt x="0" y="8138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125506"/>
              <a:ext cx="9435424" cy="3406247"/>
            </a:xfrm>
            <a:custGeom>
              <a:avLst/>
              <a:gdLst/>
              <a:ahLst/>
              <a:cxnLst/>
              <a:rect r="r" b="b" t="t" l="l"/>
              <a:pathLst>
                <a:path h="3406247" w="9435424">
                  <a:moveTo>
                    <a:pt x="0" y="0"/>
                  </a:moveTo>
                  <a:lnTo>
                    <a:pt x="9435424" y="0"/>
                  </a:lnTo>
                  <a:lnTo>
                    <a:pt x="9435424" y="3406248"/>
                  </a:lnTo>
                  <a:lnTo>
                    <a:pt x="0" y="3406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57250"/>
            <a:ext cx="8546068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83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otes_page.dart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DAG3Bs-cM-Q</dc:identifier>
  <dcterms:modified xsi:type="dcterms:W3CDTF">2011-08-01T06:04:30Z</dcterms:modified>
  <cp:revision>1</cp:revision>
  <dc:title>Mini-App de Notas</dc:title>
</cp:coreProperties>
</file>